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64" r:id="rId5"/>
    <p:sldId id="265" r:id="rId6"/>
    <p:sldId id="266" r:id="rId7"/>
    <p:sldId id="269" r:id="rId8"/>
    <p:sldId id="267" r:id="rId9"/>
    <p:sldId id="263" r:id="rId10"/>
    <p:sldId id="268" r:id="rId11"/>
    <p:sldId id="270" r:id="rId12"/>
    <p:sldId id="262" r:id="rId13"/>
    <p:sldId id="261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50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озвращение Первое празднование Дня Победы. 9 мая 1945 года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51470"/>
            <a:ext cx="9052498" cy="647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73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9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481328"/>
            <a:ext cx="8928992" cy="4525963"/>
          </a:xfrm>
        </p:spPr>
        <p:txBody>
          <a:bodyPr/>
          <a:lstStyle/>
          <a:p>
            <a:pPr marL="109728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Написать продолжение рассказа, ответив на вопросы:</a:t>
            </a:r>
          </a:p>
          <a:p>
            <a:pPr marL="109728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1)Что скажет Иванов детям и жене после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возвращения?</a:t>
            </a:r>
          </a:p>
          <a:p>
            <a:pPr marL="109728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2)Как сложится судьба героев?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Домашнее задание: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9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3200" y="1481328"/>
            <a:ext cx="8689280" cy="45259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	«Есть время в жизни, когда невозможно избежать своего счастья. Это счастье происходит не от добра и не от других людей, а от силы растущего сердца, согревающего своим теплом».</a:t>
            </a:r>
          </a:p>
          <a:p>
            <a:pPr marL="109728" indent="0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            (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А.П.Платонов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76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5408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Идея рассказа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В любых условиях, при любых обстоятельствах человек должен оставаться человеком и не дать очерстветь душе, окаменеть своему сердцу.</a:t>
            </a:r>
          </a:p>
          <a:p>
            <a:pPr eaLnBrk="1" hangingPunct="1">
              <a:defRPr/>
            </a:pPr>
            <a:endParaRPr lang="ru-RU" b="1" dirty="0" smtClean="0"/>
          </a:p>
          <a:p>
            <a:pPr eaLnBrk="1" hangingPunct="1">
              <a:defRPr/>
            </a:pPr>
            <a:r>
              <a:rPr lang="ru-RU" b="1" dirty="0" smtClean="0"/>
              <a:t>Нужно быть выше губительных страстей: ревности, эгоизма, жестокости, мести и т.п.</a:t>
            </a:r>
          </a:p>
          <a:p>
            <a:pPr eaLnBrk="1" hangingPunct="1">
              <a:defRPr/>
            </a:pPr>
            <a:endParaRPr lang="ru-RU" b="1" dirty="0" smtClean="0"/>
          </a:p>
          <a:p>
            <a:pPr eaLnBrk="1" hangingPunct="1">
              <a:defRPr/>
            </a:pPr>
            <a:r>
              <a:rPr lang="ru-RU" b="1" dirty="0" smtClean="0"/>
              <a:t>Взрослым необходимо найти в себе нравственные силы и сохранить семью, выстоять ради детей.</a:t>
            </a:r>
          </a:p>
        </p:txBody>
      </p:sp>
    </p:spTree>
    <p:extLst>
      <p:ext uri="{BB962C8B-B14F-4D97-AF65-F5344CB8AC3E}">
        <p14:creationId xmlns:p14="http://schemas.microsoft.com/office/powerpoint/2010/main" val="257699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333375"/>
            <a:ext cx="8229600" cy="6524625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/>
              <a:t>Дети также ответственны за судьбы взрослых.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smtClean="0"/>
              <a:t>   По мнению Платонова, именно они, внезапно состарившиеся, ни в чём неповинные, несли правду жизни, только они знали цену семьи и видели в неискажённом свете мир.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b="1" smtClean="0"/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b="1" smtClean="0"/>
              <a:t>   </a:t>
            </a:r>
            <a:r>
              <a:rPr lang="ru-RU" b="1" i="1" smtClean="0"/>
              <a:t>«Гений детства в соединении с опытом зрелости обеспечивает успех и безопасность человеческой жизни».  (А.Платонов)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b="1" i="1" smtClean="0"/>
          </a:p>
        </p:txBody>
      </p:sp>
    </p:spTree>
    <p:extLst>
      <p:ext uri="{BB962C8B-B14F-4D97-AF65-F5344CB8AC3E}">
        <p14:creationId xmlns:p14="http://schemas.microsoft.com/office/powerpoint/2010/main" val="61543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204864"/>
            <a:ext cx="8784976" cy="3802427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Спасибо за урок!!!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22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Андрей Платонович Платонов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«Возвращение».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4" descr="сканирование001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40768"/>
            <a:ext cx="4608512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52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00000"/>
                </a:solidFill>
              </a:rPr>
              <a:t>«Секрет» заглавия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688"/>
            <a:ext cx="8229600" cy="55102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     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«ВОЗВРАЩЕНИЕ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34434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84784"/>
            <a:ext cx="8568952" cy="4525963"/>
          </a:xfrm>
        </p:spPr>
        <p:txBody>
          <a:bodyPr/>
          <a:lstStyle/>
          <a:p>
            <a:pPr marL="109728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«Странен и ещё не совсем понятен был Иванову родной дом. Жена была прежняя…, и дети были те самые, что родились от него, только выросшие за время войны… Но что-то мешало  Иванову чувствовать радость своего возвращения всем сердцем…».</a:t>
            </a:r>
          </a:p>
          <a:p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«</a:t>
            </a:r>
            <a:r>
              <a:rPr lang="ru-RU" b="1" dirty="0" smtClean="0">
                <a:solidFill>
                  <a:srgbClr val="C00000"/>
                </a:solidFill>
              </a:rPr>
              <a:t>что-то</a:t>
            </a:r>
            <a:r>
              <a:rPr lang="ru-RU" dirty="0" smtClean="0"/>
              <a:t>» – это ЧТО?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1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481328"/>
            <a:ext cx="8784976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группа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Иванов               Любовь Васильевна 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группа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Иванов                Петрушка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группа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Иванов               Настенька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Работа в группах: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Двойная стрелка вверх/вниз 7"/>
          <p:cNvSpPr/>
          <p:nvPr/>
        </p:nvSpPr>
        <p:spPr>
          <a:xfrm rot="5400000">
            <a:off x="4016334" y="1215154"/>
            <a:ext cx="45719" cy="106673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войная стрелка вверх/вниз 8"/>
          <p:cNvSpPr/>
          <p:nvPr/>
        </p:nvSpPr>
        <p:spPr>
          <a:xfrm rot="5400000">
            <a:off x="4218410" y="2194984"/>
            <a:ext cx="45719" cy="106673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верх/вниз 9"/>
          <p:cNvSpPr/>
          <p:nvPr/>
        </p:nvSpPr>
        <p:spPr>
          <a:xfrm rot="5400000">
            <a:off x="4218410" y="3119075"/>
            <a:ext cx="45719" cy="106673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87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5480232"/>
              </p:ext>
            </p:extLst>
          </p:nvPr>
        </p:nvGraphicFramePr>
        <p:xfrm>
          <a:off x="179388" y="260350"/>
          <a:ext cx="8785226" cy="649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26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Любовь Васильевна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– Иванов</a:t>
                      </a:r>
                    </a:p>
                    <a:p>
                      <a:pPr algn="ctr"/>
                      <a:endParaRPr lang="ru-RU" sz="24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Иванов – Любовь Васильевна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Петрушка - Иванов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Иванов – Петрушка</a:t>
                      </a:r>
                    </a:p>
                    <a:p>
                      <a:pPr algn="ctr"/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Настенька - Иванов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Иванов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– Настенька</a:t>
                      </a:r>
                    </a:p>
                    <a:p>
                      <a:pPr algn="ctr"/>
                      <a:endParaRPr lang="ru-RU" sz="24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093296"/>
            <a:ext cx="82296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99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046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«Иванов закрыл глаза, не желая видеть и чувствовать боли упавших обессилевших детей, и сам почувствовал, как жарко стало у него в груди, будто сердце, заключённое и томившееся в нём, билось долго и напрасно всю его жизнь и лишь теперь оно пробилось на свободу, заполнив всё его существо теплом и содроганием. Он узнал вдруг всё, что знал прежде, гораздо точнее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действительней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Прежде он чувствовал другую жизнь через преграду самолюбия и собственного интереса, а теперь внезапно коснулся её обнажившимся сердцем».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97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2189454"/>
              </p:ext>
            </p:extLst>
          </p:nvPr>
        </p:nvGraphicFramePr>
        <p:xfrm>
          <a:off x="457200" y="1481138"/>
          <a:ext cx="822960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Физическое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Духовное</a:t>
                      </a:r>
                    </a:p>
                    <a:p>
                      <a:pPr algn="ctr"/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Духовное 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Физическое</a:t>
                      </a:r>
                    </a:p>
                    <a:p>
                      <a:pPr algn="ctr"/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Возвращение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76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C00000"/>
                </a:solidFill>
              </a:rPr>
              <a:t>Смысл заглавия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339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              </a:t>
            </a:r>
            <a:r>
              <a:rPr lang="ru-RU" sz="4400" b="1" dirty="0" smtClean="0">
                <a:solidFill>
                  <a:srgbClr val="002060"/>
                </a:solidFill>
              </a:rPr>
              <a:t>«ВОЗВРАЩЕНИЕ»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b="1" dirty="0" smtClean="0"/>
          </a:p>
        </p:txBody>
      </p:sp>
      <p:sp>
        <p:nvSpPr>
          <p:cNvPr id="10244" name="Text Box 41"/>
          <p:cNvSpPr txBox="1">
            <a:spLocks noChangeArrowheads="1"/>
          </p:cNvSpPr>
          <p:nvPr/>
        </p:nvSpPr>
        <p:spPr bwMode="auto">
          <a:xfrm>
            <a:off x="900113" y="3357563"/>
            <a:ext cx="1871662" cy="116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/>
              <a:t>с войны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2800" b="1" dirty="0"/>
              <a:t>к миру</a:t>
            </a:r>
          </a:p>
        </p:txBody>
      </p:sp>
      <p:sp>
        <p:nvSpPr>
          <p:cNvPr id="10245" name="Text Box 42"/>
          <p:cNvSpPr txBox="1">
            <a:spLocks noChangeArrowheads="1"/>
          </p:cNvSpPr>
          <p:nvPr/>
        </p:nvSpPr>
        <p:spPr bwMode="auto">
          <a:xfrm>
            <a:off x="3708400" y="3429000"/>
            <a:ext cx="2016125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/>
              <a:t>домой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2800" b="1" dirty="0"/>
              <a:t>в семью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2800" b="1" dirty="0"/>
              <a:t>к жене и детям</a:t>
            </a:r>
          </a:p>
        </p:txBody>
      </p:sp>
      <p:sp>
        <p:nvSpPr>
          <p:cNvPr id="10246" name="Text Box 43"/>
          <p:cNvSpPr txBox="1">
            <a:spLocks noChangeArrowheads="1"/>
          </p:cNvSpPr>
          <p:nvPr/>
        </p:nvSpPr>
        <p:spPr bwMode="auto">
          <a:xfrm>
            <a:off x="6084168" y="3284538"/>
            <a:ext cx="2664296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/>
              <a:t>к себе прежнему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2800" b="1" dirty="0"/>
              <a:t>доброму и человечному</a:t>
            </a:r>
          </a:p>
        </p:txBody>
      </p:sp>
      <p:sp>
        <p:nvSpPr>
          <p:cNvPr id="10247" name="AutoShape 49"/>
          <p:cNvSpPr>
            <a:spLocks noChangeArrowheads="1"/>
          </p:cNvSpPr>
          <p:nvPr/>
        </p:nvSpPr>
        <p:spPr bwMode="auto">
          <a:xfrm>
            <a:off x="4356100" y="23495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AutoShape 50"/>
          <p:cNvSpPr>
            <a:spLocks noChangeArrowheads="1"/>
          </p:cNvSpPr>
          <p:nvPr/>
        </p:nvSpPr>
        <p:spPr bwMode="auto">
          <a:xfrm rot="-2265661">
            <a:off x="6516688" y="2276475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AutoShape 51"/>
          <p:cNvSpPr>
            <a:spLocks noChangeArrowheads="1"/>
          </p:cNvSpPr>
          <p:nvPr/>
        </p:nvSpPr>
        <p:spPr bwMode="auto">
          <a:xfrm rot="2355741">
            <a:off x="2195513" y="23495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87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10247" grpId="0" animBg="1"/>
      <p:bldP spid="10248" grpId="0" animBg="1"/>
      <p:bldP spid="1024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110</TotalTime>
  <Words>274</Words>
  <Application>Microsoft Office PowerPoint</Application>
  <PresentationFormat>Экран (4:3)</PresentationFormat>
  <Paragraphs>63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Lucida Sans Unicode</vt:lpstr>
      <vt:lpstr>Times New Roman</vt:lpstr>
      <vt:lpstr>Verdana</vt:lpstr>
      <vt:lpstr>Wingdings</vt:lpstr>
      <vt:lpstr>Wingdings 2</vt:lpstr>
      <vt:lpstr>Wingdings 3</vt:lpstr>
      <vt:lpstr>Открытая</vt:lpstr>
      <vt:lpstr>Презентация PowerPoint</vt:lpstr>
      <vt:lpstr>Андрей Платонович Платонов «Возвращение».</vt:lpstr>
      <vt:lpstr>«Секрет» заглавия</vt:lpstr>
      <vt:lpstr>Презентация PowerPoint</vt:lpstr>
      <vt:lpstr>Работа в группах:</vt:lpstr>
      <vt:lpstr>Презентация PowerPoint</vt:lpstr>
      <vt:lpstr>Презентация PowerPoint</vt:lpstr>
      <vt:lpstr>Возвращение</vt:lpstr>
      <vt:lpstr>Смысл заглавия</vt:lpstr>
      <vt:lpstr>Домашнее задание:</vt:lpstr>
      <vt:lpstr>Презентация PowerPoint</vt:lpstr>
      <vt:lpstr>Идея рассказа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Опанащук</dc:creator>
  <cp:lastModifiedBy>Admin</cp:lastModifiedBy>
  <cp:revision>13</cp:revision>
  <dcterms:created xsi:type="dcterms:W3CDTF">2014-04-28T14:34:11Z</dcterms:created>
  <dcterms:modified xsi:type="dcterms:W3CDTF">2023-05-09T14:29:38Z</dcterms:modified>
</cp:coreProperties>
</file>